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548f543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548f543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7548f543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7548f543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7548f543a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7548f543a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7548f543a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7548f543a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7548f543a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7548f543a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7548f543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7548f543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7548f543a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7548f543a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7548f543a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7548f543a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7548f543a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7548f543a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7548f543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77548f543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7548f543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7548f543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548f543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548f543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7548f543a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7548f543a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7548f543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7548f543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7548f543a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7548f543a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7548f543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7548f543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7548f543a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7548f543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7548f543a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7548f543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7548f543a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7548f543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7548f543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7548f543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7548f543a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77548f543a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7548f543a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7548f543a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548f543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548f543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7548f543a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7548f543a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7548f543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7548f543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548f543a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548f543a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7548f543a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7548f543a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7548f543a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7548f543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7548f543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7548f543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7548f543a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7548f543a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7548f543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77548f543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7548f543a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77548f543a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77548f543a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77548f543a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548f543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548f543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7548f543a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7548f543a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7548f543a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7548f543a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7548f543a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7548f543a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7548f543a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7548f543a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77548f543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77548f543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77548f543a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77548f543a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77548f543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77548f543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7548f543a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7548f543a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7548f543a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7548f543a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77548f543a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77548f543a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548f543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548f543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7548f543a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7548f543a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7548f543a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7548f543a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77548f543a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77548f543a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77548f543a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77548f543a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7548f543a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7548f543a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7548f543a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77548f543a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7548f543a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77548f543a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7548f543a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7548f543a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77548f543a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77548f543a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77548f543a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77548f543a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548f543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548f543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7548f543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7548f543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7548f543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7548f543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7548f543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77548f543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7548f543a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7548f543a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77548f543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77548f543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7548f543a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7548f543a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7548f543a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7548f543a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7548f543a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77548f543a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7548f543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77548f543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7548f543a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77548f543a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548f543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548f543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77548f543a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77548f543a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7548f543a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7548f543a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7548f543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7548f543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77548f543a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77548f543a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77548f543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77548f543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7548f543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7548f543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7548f543a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7548f543a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77548f543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77548f543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77548f543a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77548f543a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7548f543a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7548f543a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7548f543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7548f543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77548f543a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77548f543a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77548f543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77548f543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7548f543a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77548f543a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77548f543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77548f543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7548f543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7548f543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77548f543a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77548f543a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7548f543a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7548f543a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7548f543a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7548f543a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77548f543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77548f543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77548f543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77548f543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548f543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548f543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77548f543a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77548f543a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7548f543a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7548f543a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77548f543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77548f543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7548f543a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7548f543a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7548f543a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7548f543a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77548f543a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77548f543a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77548f543a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77548f543a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77548f543a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77548f543a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7548f543a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7548f543a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77548f543a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77548f543a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548f543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7548f543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548f54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548f54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548f543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7548f543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548f543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7548f543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548f543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548f543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548f54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548f54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7548f543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7548f543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548f543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548f543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7548f543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7548f543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548f543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7548f543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7548f543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7548f543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7548f543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7548f543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7548f54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7548f54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548f543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7548f543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548f543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548f543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548f543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7548f543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7548f543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7548f543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7548f543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7548f543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7548f54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7548f54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7548f543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7548f543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548f543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7548f543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7548f543a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7548f543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7548f543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7548f543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548f54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7548f54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7548f543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7548f543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548f543a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7548f543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548f543a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548f543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548f543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7548f543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548f543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548f543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7548f543a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7548f543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7548f543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7548f543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7548f543a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7548f543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548f543a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548f543a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548f543a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548f543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7548f54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7548f54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7548f543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7548f543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7548f543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7548f543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7548f543a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7548f543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7548f543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7548f543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7548f543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7548f543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7548f543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7548f543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7548f543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7548f543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7548f543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7548f543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7548f543a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7548f543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7548f543a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7548f543a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548f543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548f543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7548f543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7548f543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7548f543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7548f543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7548f543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7548f543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7548f543a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7548f543a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7548f543a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7548f543a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7548f543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7548f543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7548f543a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7548f543a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7548f543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7548f543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7548f543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7548f543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7548f543a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7548f543a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548f543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548f543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7548f543a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7548f543a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7548f543a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7548f543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7548f543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7548f543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7548f543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7548f543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7548f543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7548f543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548f543a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548f543a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7548f543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7548f543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7548f543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7548f543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7548f543a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7548f543a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7548f543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7548f543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548f543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548f543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7548f543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7548f543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7548f543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7548f543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7548f543a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7548f543a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7548f543a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7548f543a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7548f543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7548f543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7548f543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7548f543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7548f543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7548f543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7548f543a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7548f543a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7548f543a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7548f543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7548f543a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7548f543a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548f54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548f54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7548f543a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77548f543a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7548f543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7548f543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7548f543a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7548f543a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7548f543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7548f543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7548f543a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7548f543a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7548f543a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77548f543a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7548f543a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7548f543a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7548f543a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7548f543a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7548f543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7548f543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7548f543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7548f543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9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9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1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1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1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2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2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2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1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1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2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17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2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2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2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3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3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3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2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31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3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34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37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38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6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Elixir Cloud Applications: Fast, Strong, Concurrent and Scalable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34019" t="0"/>
          <a:stretch/>
        </p:blipFill>
        <p:spPr>
          <a:xfrm>
            <a:off x="1522676" y="0"/>
            <a:ext cx="59494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Let's see how it's now</a:t>
            </a:r>
            <a:endParaRPr/>
          </a:p>
        </p:txBody>
      </p:sp>
      <p:sp>
        <p:nvSpPr>
          <p:cNvPr id="721" name="Google Shape;721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21 - Testing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mix do deps.get, deps.compile, compile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mix run --no-halt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Hum, ok, works!?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Let's make a simple interface to make some tests: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register as new user, loggin, loggof,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list users, CRUD of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for Tests</a:t>
            </a:r>
            <a:endParaRPr/>
          </a:p>
        </p:txBody>
      </p:sp>
      <p:sp>
        <p:nvSpPr>
          <p:cNvPr id="747" name="Google Shape;747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22 - New Angular 9+ app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ng new ang-app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     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hange some configurations of angular.json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and the output url to dir priv/static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</a:t>
            </a:r>
            <a:r>
              <a:rPr lang="pt-BR"/>
              <a:t>cd ang-app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npm install --save @ng-bootstrap/ng-bootstrap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npm install --save ngx-spinner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some copy &amp; paste from another angular project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ng build --prod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</a:t>
            </a:r>
            <a:r>
              <a:rPr lang="pt-BR"/>
              <a:t>ng add @angular/localize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ng build --prod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9" name="Google Shape;93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Hum ... repo not was initialized ...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	Well let's add to 'Application' ... Now works!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5" name="Google Shape;103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Libraries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8 - Add libs to mix file, and configure external apps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</a:rPr>
              <a:t>Putting in production</a:t>
            </a:r>
            <a:endParaRPr/>
          </a:p>
        </p:txBody>
      </p:sp>
      <p:sp>
        <p:nvSpPr>
          <p:cNvPr id="1062" name="Google Shape;1062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Can be a external server running for tests in production or the production server. The method is same.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23 - Making a build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mix do deps.get, deps.compile, compile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sudo mix release.init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</a:t>
            </a:r>
            <a:r>
              <a:rPr lang="pt-BR"/>
              <a:t>You will see new "rel" folder whit 3 files. Let's edit "vm.args.eex" to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tunning the app for use less % of CPU. This is important for burstable CPU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servers as AWS EC2 for example. After this don't execute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"sudo mix release.init" command, otherwise the config will lost and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you'll need redo this.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+sbwt none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+sbwtdcpu none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+sbwtdio none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sudo MIX_ENV=prod mix release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Note the new "prod/rel/ex_cipher" folder under "_build".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This is "The compilation"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24 - Preparing deploy: scripts to create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Because I use /var/www/html folder to develop projects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my deploy target will /var/www/elixir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cd /var/www | sudo mkdir elixir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Create a new file "make_files.sh"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Add a execution permission: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chmod +x make_files.sh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Edit as follow.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Run the created script to generate some files that will used in next steps.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./make_files.sh dev ("dev" or "prod" as arg[0] parameter)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Now let's see some "magic", making the build and moving the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"compilated" files to application work dir (/var/www/elixir).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./make_release.sh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Put the "builded" code to run, and configure the application to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auto start as machine daemon process: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/var/www/elixir/elixir_cipher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./elixir_cipher_init.sh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Verify if started as process: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systemctl status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r>
              <a:rPr i="1" lang="pt-BR"/>
              <a:t>Loaded as service? OK</a:t>
            </a:r>
            <a:endParaRPr i="1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/>
              <a:t>	Activation: Failed.</a:t>
            </a:r>
            <a:endParaRPr i="1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The message say that something was wrong on initialization.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7" name="Google Shape;118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Configuration files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9 - Add config files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cd ex_cipher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mkdir config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File &gt;&gt; New &gt;&gt; File [config.exs]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File &gt;&gt; New &gt;&gt; File [dev.exs]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File &gt;&gt; New &gt;&gt; File [prod.exs]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Ok. Finded the problem.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Ctrl + C, Ctrl + V was fail on creating the file "make_files.sh",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the module name should be "ExCipher" but was "ExApp".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Stop process and remove: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systemctl stop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sudo systemctl disable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Now </a:t>
            </a:r>
            <a:r>
              <a:rPr lang="pt-BR"/>
              <a:t>Repeat All processes: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/var/www/html/elixir_cipher/ex_cipher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./make_files.sh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./make_release.sh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/var/www/elixir/elixir_cipher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./elixir_cipher_init.sh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systemctl status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Yes! All Works: Web Server, DB Repo processes, Concurrent Tasks.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can be bettered?</a:t>
            </a:r>
            <a:endParaRPr/>
          </a:p>
        </p:txBody>
      </p:sp>
      <p:sp>
        <p:nvSpPr>
          <p:cNvPr id="1246" name="Google Shape;1246;p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25 - Create and adapt yourself scripts to deploy.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26 - Static files should be stored in a CDN ( S3 / CloudFront, etc).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27 - Item 25 involves 26 case you move angular files to cloud.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28 - Don't expose Cowboy Server. Make Port 8080 (or other)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not </a:t>
            </a:r>
            <a:r>
              <a:rPr lang="pt-BR"/>
              <a:t>publicly </a:t>
            </a:r>
            <a:r>
              <a:rPr lang="pt-BR"/>
              <a:t>accessible.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Use a reverse proxy to handle external requests: An Apache,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or  Ngnix or other. Probably whit it you will need change some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urls in angular app and in the endpoint.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91"/>
          <p:cNvSpPr txBox="1"/>
          <p:nvPr>
            <p:ph idx="1" type="body"/>
          </p:nvPr>
        </p:nvSpPr>
        <p:spPr>
          <a:xfrm>
            <a:off x="311700" y="112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29 - Use one Database machine (RDS instance) for each Ecto Repo, 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for better performance/scalability.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30 - Make DB accessible only by IPs of your server.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31 - Use HTTPS. Redirect all HTTP requests to HTTPS.</a:t>
            </a:r>
            <a:endParaRPr/>
          </a:p>
          <a:p>
            <a:pPr indent="45720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Let's Encrypt works fine for free: https://letsencrypt.org/pt-br/ 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 Life Use Case: skallerten.com.br</a:t>
            </a:r>
            <a:endParaRPr/>
          </a:p>
        </p:txBody>
      </p:sp>
      <p:sp>
        <p:nvSpPr>
          <p:cNvPr id="1258" name="Google Shape;1258;p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5" name="Google Shape;1265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1" name="Google Shape;1321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Daniel Augusto Krug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linkedIn: https://www.linkedin.com/in/daniel-krug-427646b9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github: https://github.com/DaanKrug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site: skallerten.com.br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63" y="1152463"/>
            <a:ext cx="15335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Application Bootstrap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10 - create the "Application"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[ex_cipher.application.ex]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First Compilation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11 - Test if compile: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mix do deps.get, deps.compile, compile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</a:rPr>
              <a:t>Errors are shown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Need add personal modules created for another project. These are utilitaries make for easy use, of some functions, and to grant these functions always return values (valid or null/empty) never throw exception.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By default Elixir/Erlang always throw exception</a:t>
            </a:r>
            <a:r>
              <a:rPr lang="pt-BR"/>
              <a:t>s </a:t>
            </a:r>
            <a:r>
              <a:rPr lang="pt-BR"/>
              <a:t>for unexpected values.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 Elixir/Erlang is responsibility of developer handle unexpected values/errors of yourself code. Try Catch exists, but is not better way to make this. And it's very ugly too.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</a:t>
            </a:r>
            <a:r>
              <a:rPr lang="pt-BR"/>
              <a:t>mkdir app_util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app_util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[string.util.ex]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[struct.util.ex]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sudo mix do deps.get, deps.compile, compile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Now compiles right.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Elixir Motivation: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I’m working whit</a:t>
            </a:r>
            <a:r>
              <a:rPr lang="pt-BR"/>
              <a:t> PHP Laravel + Angular project whit some questions in mind: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 Scalability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 Response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 Resources Consumption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12 - Let's go test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	cd ex_cipher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	sudo mix run --no-halt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Oh, configuration throwble!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Ok, however this obviously don't show anything in console.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Let's build a functionality to use the DB config to probe that this works.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Concurrency and DB</a:t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13 - Making database accessible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uncipheredmsg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uncipheredmsg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[uncipheredmsg.dto.ex]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[uncipheredmsg.service.ex]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I already add another utilitary files to folders app_util and app_handler.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 need this!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The Elixir of Life por Fabio Akita - DevInSantos 2015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https://www.youtube.com/watch?v=8Ng6TfAj7Sk&amp;t=30s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14 - Creating Tasks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Tasks are special modules that are executed concurrently.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cd uncipheredmsg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[uncipheredmsg.taskstarter.ex]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[uncipheredmsg.task.ex]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[uncipheredmsg.writer.ex]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[uncipheredmsg.reader.ex]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</a:t>
            </a:r>
            <a:r>
              <a:rPr lang="pt-BR"/>
              <a:t>Register the task starter in application initialization.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sudo mix do deps.get, deps.compile, compile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sudo mix run --no-halt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What!? Nothing yet!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Hum we need add the application module to mix.exs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Developer Enviroment: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https://github.com/DaanKrug/Ubuntu-18.04-developer-fast-setup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</a:t>
            </a:r>
            <a:r>
              <a:rPr lang="pt-BR"/>
              <a:t>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mkdir cipheredmsg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cd cipheredmsg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[cipheredmsg.dto.ex]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[cipheredmsg.service.ex]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[cipheredmsg.taskstarter.ex]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File &gt;&gt; New &gt;&gt; File [cipheredmsg.task.ex]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47650"/>
            <a:ext cx="6991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Making listen requests and run as Web Application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15 - Cowboy server lib, Plug lib and Endpoint module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[ex_cipher.endpoint.ex]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Routes, Plugs, adjust configs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Creating a new project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cd /var/www/html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2 - mkdir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3 - sudo chmod 777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4 - Eclipse IDE &gt;&gt; File &gt;&gt; Open Projects from filesystem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&gt;&gt; Import source: [/var/www/html/elixir_cipher] &gt;&gt; finish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5 - cd elixir_cipher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6 - sudo mix new ex_cipher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Add libraries to mix.exs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Static Files</a:t>
            </a:r>
            <a:endParaRPr/>
          </a:p>
        </p:txBody>
      </p:sp>
      <p:sp>
        <p:nvSpPr>
          <p:cNvPr id="482" name="Google Shape;48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16 - Create diretory for static files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priv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priv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static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Routing</a:t>
            </a:r>
            <a:endParaRPr/>
          </a:p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17 - Create base modules for routes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app_controller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[base.controller.ex]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[basic.controller.ex]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35815" l="0" r="54938" t="0"/>
          <a:stretch/>
        </p:blipFill>
        <p:spPr>
          <a:xfrm>
            <a:off x="940225" y="508463"/>
            <a:ext cx="7263550" cy="4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18 - Create auth route functions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auth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auth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[auth.controller.ex]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[auth.handler.ex]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19 - Create user route functions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ex_cipher/lib | mkdir user | cd user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[user.controller.ex]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[user.dto.ex]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[user.handler.ex]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[user.service.ex]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[user.validator.ex]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6478" l="0" r="22576" t="0"/>
          <a:stretch/>
        </p:blipFill>
        <p:spPr>
          <a:xfrm>
            <a:off x="117900" y="88425"/>
            <a:ext cx="8714400" cy="505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[useractivator.controller.ex]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[useractivator.handler.ex]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[userrecover.controller.ex]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[userrecover.handler.ex]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Configuring new Ecto DB handler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7 - cd ex_cipher/lib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mkdir app_configuration | mkdir enviroment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app_configuration | mkdir ecto | cd ecto | mkdir app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[app.dao.ex]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[app.repo.ex]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cd ../../enviroment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[enviroment.decisor.ex]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[enviroment.env.ex]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File &gt;&gt; New &gt;&gt; File [enviroment.reader.ex]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Endpoint Registration</a:t>
            </a:r>
            <a:endParaRPr/>
          </a:p>
        </p:txBody>
      </p:sp>
      <p:sp>
        <p:nvSpPr>
          <p:cNvPr id="708" name="Google Shape;708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20 - Add the "Endpoint" to supervision tree in "Application"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" y="0"/>
            <a:ext cx="90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